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0"/>
  </p:notesMasterIdLst>
  <p:sldIdLst>
    <p:sldId id="299" r:id="rId2"/>
    <p:sldId id="257" r:id="rId3"/>
    <p:sldId id="405" r:id="rId4"/>
    <p:sldId id="403" r:id="rId5"/>
    <p:sldId id="406" r:id="rId6"/>
    <p:sldId id="407" r:id="rId7"/>
    <p:sldId id="408" r:id="rId8"/>
    <p:sldId id="263" r:id="rId9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D8974-FB6C-453E-B51D-A6FCAEED4F41}" v="144" dt="2025-05-03T18:57:19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2494" autoAdjust="0"/>
  </p:normalViewPr>
  <p:slideViewPr>
    <p:cSldViewPr snapToGrid="0">
      <p:cViewPr varScale="1">
        <p:scale>
          <a:sx n="69" d="100"/>
          <a:sy n="69" d="100"/>
        </p:scale>
        <p:origin x="204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4:20:33.315" v="2215" actId="20577"/>
      <pc:docMkLst>
        <pc:docMk/>
      </pc:docMkLst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96D8974-FB6C-453E-B51D-A6FCAEED4F41}" dt="2025-05-03T18:44:17.458" v="1683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896D8974-FB6C-453E-B51D-A6FCAEED4F41}" dt="2025-05-03T18:48:22.462" v="2055" actId="20577"/>
          <ac:spMkLst>
            <pc:docMk/>
            <pc:sldMk cId="2347879454" sldId="405"/>
            <ac:spMk id="7" creationId="{B8CB278E-3CA7-3D53-9FA5-53A048960050}"/>
          </ac:spMkLst>
        </pc:spChg>
        <pc:picChg chg="add mod">
          <ac:chgData name="Kristyna Ferris" userId="86aeac9f-971e-413b-9f78-ace434bd0a60" providerId="ADAL" clId="{896D8974-FB6C-453E-B51D-A6FCAEED4F41}" dt="2025-05-03T18:48:08.286" v="2041" actId="1076"/>
          <ac:picMkLst>
            <pc:docMk/>
            <pc:sldMk cId="2347879454" sldId="405"/>
            <ac:picMk id="1026" creationId="{884C5DD7-7026-8218-7AA6-BF5C74254167}"/>
          </ac:picMkLst>
        </pc:picChg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896D8974-FB6C-453E-B51D-A6FCAEED4F41}" dt="2025-05-03T18:41:13.011" v="937" actId="20577"/>
          <ac:spMkLst>
            <pc:docMk/>
            <pc:sldMk cId="1200374705" sldId="406"/>
            <ac:spMk id="2" creationId="{25BB4C0D-B3DA-74E6-FF8C-1C6D476F5325}"/>
          </ac:spMkLst>
        </pc:spChg>
        <pc:spChg chg="mod">
          <ac:chgData name="Kristyna Ferris" userId="86aeac9f-971e-413b-9f78-ace434bd0a60" providerId="ADAL" clId="{896D8974-FB6C-453E-B51D-A6FCAEED4F41}" dt="2025-05-03T18:48:30.964" v="2056" actId="1076"/>
          <ac:spMkLst>
            <pc:docMk/>
            <pc:sldMk cId="1200374705" sldId="406"/>
            <ac:spMk id="7" creationId="{FF1A9F65-94E0-A5EB-7C47-6BF8C5F3F5CE}"/>
          </ac:spMkLst>
        </pc:spChg>
        <pc:picChg chg="add mod">
          <ac:chgData name="Kristyna Ferris" userId="86aeac9f-971e-413b-9f78-ace434bd0a60" providerId="ADAL" clId="{896D8974-FB6C-453E-B51D-A6FCAEED4F41}" dt="2025-05-03T18:51:33.326" v="2060" actId="1076"/>
          <ac:picMkLst>
            <pc:docMk/>
            <pc:sldMk cId="1200374705" sldId="406"/>
            <ac:picMk id="2050" creationId="{69333DA4-DEB7-FFAD-41C4-5861B408330F}"/>
          </ac:picMkLst>
        </pc:picChg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  <pc:spChg chg="mod">
          <ac:chgData name="Kristyna Ferris" userId="86aeac9f-971e-413b-9f78-ace434bd0a60" providerId="ADAL" clId="{896D8974-FB6C-453E-B51D-A6FCAEED4F41}" dt="2025-05-03T18:44:42.780" v="1723" actId="20577"/>
          <ac:spMkLst>
            <pc:docMk/>
            <pc:sldMk cId="3112785830" sldId="407"/>
            <ac:spMk id="2" creationId="{4C6E412E-61AD-0C19-8AA4-5C887F9614FE}"/>
          </ac:spMkLst>
        </pc:spChg>
        <pc:spChg chg="mod">
          <ac:chgData name="Kristyna Ferris" userId="86aeac9f-971e-413b-9f78-ace434bd0a60" providerId="ADAL" clId="{896D8974-FB6C-453E-B51D-A6FCAEED4F41}" dt="2025-05-03T18:54:49.281" v="2070" actId="1076"/>
          <ac:spMkLst>
            <pc:docMk/>
            <pc:sldMk cId="3112785830" sldId="407"/>
            <ac:spMk id="7" creationId="{A4C93F26-EAEE-1F9D-ADF9-EC4584DD1305}"/>
          </ac:spMkLst>
        </pc:spChg>
        <pc:picChg chg="add mod">
          <ac:chgData name="Kristyna Ferris" userId="86aeac9f-971e-413b-9f78-ace434bd0a60" providerId="ADAL" clId="{896D8974-FB6C-453E-B51D-A6FCAEED4F41}" dt="2025-05-03T18:54:46.078" v="2069" actId="1076"/>
          <ac:picMkLst>
            <pc:docMk/>
            <pc:sldMk cId="3112785830" sldId="407"/>
            <ac:picMk id="3074" creationId="{34A6408A-47B3-97F9-D10E-D8455E7EADC7}"/>
          </ac:picMkLst>
        </pc:picChg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  <pc:picChg chg="add mod">
          <ac:chgData name="Kristyna Ferris" userId="86aeac9f-971e-413b-9f78-ace434bd0a60" providerId="ADAL" clId="{896D8974-FB6C-453E-B51D-A6FCAEED4F41}" dt="2025-05-03T18:57:19.980" v="2097" actId="1076"/>
          <ac:picMkLst>
            <pc:docMk/>
            <pc:sldMk cId="2845631562" sldId="408"/>
            <ac:picMk id="3" creationId="{F95350F9-3F1A-2227-8D96-BBB118F7EDB1}"/>
          </ac:picMkLst>
        </pc:picChg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  <pc:picChg chg="mod">
          <ac:chgData name="Kristyna Ferris" userId="86aeac9f-971e-413b-9f78-ace434bd0a60" providerId="ADAL" clId="{88A2FDF0-9451-4492-BDAF-9D2D6F8CFEC3}" dt="2025-03-20T13:10:01.159" v="84" actId="1076"/>
          <ac:picMkLst>
            <pc:docMk/>
            <pc:sldMk cId="949436070" sldId="257"/>
            <ac:picMk id="7" creationId="{46806B51-3439-9831-D29B-A4B1640509ED}"/>
          </ac:picMkLst>
        </pc:picChg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8A2FDF0-9451-4492-BDAF-9D2D6F8CFEC3}" dt="2025-03-08T04:31:13.220" v="78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E6DF73D4-601B-41C3-BB7F-B9238ECEA6D7}" dt="2025-05-03T13:35:25.513" v="41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  <pc:picChg chg="add mod">
          <ac:chgData name="Kristyna Ferris" userId="86aeac9f-971e-413b-9f78-ace434bd0a60" providerId="ADAL" clId="{E6DF73D4-601B-41C3-BB7F-B9238ECEA6D7}" dt="2025-05-03T12:34:36.253" v="1"/>
          <ac:picMkLst>
            <pc:docMk/>
            <pc:sldMk cId="1345791448" sldId="263"/>
            <ac:picMk id="4" creationId="{4295CE35-73EC-5DD7-9CFD-2823A7593C58}"/>
          </ac:picMkLst>
        </pc:picChg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  <pc:spChg chg="mod">
          <ac:chgData name="Kristyna Ferris" userId="86aeac9f-971e-413b-9f78-ace434bd0a60" providerId="ADAL" clId="{E6DF73D4-601B-41C3-BB7F-B9238ECEA6D7}" dt="2025-05-03T12:55:47.385" v="28" actId="404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E6DF73D4-601B-41C3-BB7F-B9238ECEA6D7}" dt="2025-05-03T12:55:51.235" v="30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  <pc:spChg chg="mod">
          <ac:chgData name="Kristyna Ferris" userId="86aeac9f-971e-413b-9f78-ace434bd0a60" providerId="ADAL" clId="{E6DF73D4-601B-41C3-BB7F-B9238ECEA6D7}" dt="2025-05-03T18:05:59.337" v="4739" actId="20577"/>
          <ac:spMkLst>
            <pc:docMk/>
            <pc:sldMk cId="657121596" sldId="403"/>
            <ac:spMk id="2" creationId="{6448B658-F3E6-B51A-94DC-0CA951222F48}"/>
          </ac:spMkLst>
        </pc:spChg>
        <pc:picChg chg="add mod">
          <ac:chgData name="Kristyna Ferris" userId="86aeac9f-971e-413b-9f78-ace434bd0a60" providerId="ADAL" clId="{E6DF73D4-601B-41C3-BB7F-B9238ECEA6D7}" dt="2025-05-03T18:18:29.857" v="5807" actId="1036"/>
          <ac:picMkLst>
            <pc:docMk/>
            <pc:sldMk cId="657121596" sldId="403"/>
            <ac:picMk id="5" creationId="{B227F46C-7890-573A-CDBF-4FB0A8BE7A38}"/>
          </ac:picMkLst>
        </pc:picChg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4"/>
            <a:ext cx="10909640" cy="17768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Tips &amp; Tricks for Mastering Microsoft Fabric Data Warehousing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78" y="2407970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DataOnWheels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&amp; Bluesky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F3691F1-2479-C05F-F82D-70059820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1 – Case Sensitivity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D10F213-1297-41AF-A72D-EBE213059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case sensitive by default 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API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you cannot convert 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884C5DD7-7026-8218-7AA6-BF5C7425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9520E2A-A1F3-D2F7-56A9-321FD3EF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B601871-7103-7CDA-4432-0014719E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664FC2F-92FA-D4BE-B7F2-CE75B4436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06D946FC-9303-153E-829F-A02EB109D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20239" y="2030115"/>
            <a:ext cx="670272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built-in performance monitoring leverage DMVs that can be slow running and fail when capacity is overloaded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those DMVs to build a warehouse monitoring tool that imports data that will still work when capacity is slowing down.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DBDDA20-A53B-3684-F122-FBDB985E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3 – Killing those Capacity Murderers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18718373-A7AD-DE4E-E31A-5D0B8236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Rogue queries can consume excessive resources, potentially crippling warehouse capacity. Unfortunately, the capacity metric app does not contain session IDs necessary to kill long running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custom monitoring to find session IDs to kill when needed.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5CE35-73EC-5DD7-9CFD-2823A7593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23" y="2789136"/>
            <a:ext cx="341995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15660</TotalTime>
  <Words>461</Words>
  <Application>Microsoft Office PowerPoint</Application>
  <PresentationFormat>Widescreen</PresentationFormat>
  <Paragraphs>37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  <vt:variant>
        <vt:lpstr>Custom Shows</vt:lpstr>
      </vt:variant>
      <vt:variant>
        <vt:i4>1</vt:i4>
      </vt:variant>
    </vt:vector>
  </HeadingPairs>
  <TitlesOfParts>
    <vt:vector size="15" baseType="lpstr">
      <vt:lpstr>Algerian</vt:lpstr>
      <vt:lpstr>Arial</vt:lpstr>
      <vt:lpstr>Bodoni MT</vt:lpstr>
      <vt:lpstr>Calibri</vt:lpstr>
      <vt:lpstr>Segoe UI</vt:lpstr>
      <vt:lpstr>Office Theme</vt:lpstr>
      <vt:lpstr>Tips &amp; Tricks for Mastering Microsoft Fabric Data Warehousing</vt:lpstr>
      <vt:lpstr>About Me ~ Kristyna Ferris</vt:lpstr>
      <vt:lpstr>Problem 1 – Case Sensitivity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2025-05-10T14:20:38Z</dcterms:modified>
</cp:coreProperties>
</file>